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4" r:id="rId5"/>
    <p:sldId id="258" r:id="rId6"/>
    <p:sldId id="261" r:id="rId7"/>
    <p:sldId id="259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97A6-D6D3-4EFD-ABA5-6FEE222F7393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BA99-EABA-40DC-90DF-B8CA6F8025F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312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97A6-D6D3-4EFD-ABA5-6FEE222F7393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BA99-EABA-40DC-90DF-B8CA6F80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333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97A6-D6D3-4EFD-ABA5-6FEE222F7393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BA99-EABA-40DC-90DF-B8CA6F80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02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97A6-D6D3-4EFD-ABA5-6FEE222F7393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BA99-EABA-40DC-90DF-B8CA6F80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74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97A6-D6D3-4EFD-ABA5-6FEE222F7393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BA99-EABA-40DC-90DF-B8CA6F8025F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6248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97A6-D6D3-4EFD-ABA5-6FEE222F7393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BA99-EABA-40DC-90DF-B8CA6F80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86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97A6-D6D3-4EFD-ABA5-6FEE222F7393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BA99-EABA-40DC-90DF-B8CA6F80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003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97A6-D6D3-4EFD-ABA5-6FEE222F7393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BA99-EABA-40DC-90DF-B8CA6F80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52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97A6-D6D3-4EFD-ABA5-6FEE222F7393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BA99-EABA-40DC-90DF-B8CA6F80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843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618597A6-D6D3-4EFD-ABA5-6FEE222F7393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C43BA99-EABA-40DC-90DF-B8CA6F80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305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8597A6-D6D3-4EFD-ABA5-6FEE222F7393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3BA99-EABA-40DC-90DF-B8CA6F802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540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618597A6-D6D3-4EFD-ABA5-6FEE222F7393}" type="datetimeFigureOut">
              <a:rPr lang="en-US" smtClean="0"/>
              <a:t>5/16/2017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C43BA99-EABA-40DC-90DF-B8CA6F8025F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0612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to Choose a Topic for Paper 2 and Paper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1892155"/>
            <a:ext cx="10058400" cy="1143000"/>
          </a:xfrm>
        </p:spPr>
        <p:txBody>
          <a:bodyPr/>
          <a:lstStyle/>
          <a:p>
            <a:r>
              <a:rPr lang="en-US" dirty="0" smtClean="0"/>
              <a:t>Global Perspectives AS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8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Think of some topics you’re interested in.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/>
              <a:t>For example: Music, Education, Energy, </a:t>
            </a:r>
            <a:r>
              <a:rPr lang="en-US" sz="2800" dirty="0" smtClean="0"/>
              <a:t>Engineering</a:t>
            </a:r>
            <a:endParaRPr lang="en-US" sz="2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 smtClean="0"/>
              <a:t>Now try to combine them.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600" dirty="0" smtClean="0"/>
              <a:t>For example: Music in the education system and Nuclear Energy.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/>
          </a:p>
        </p:txBody>
      </p:sp>
      <p:sp>
        <p:nvSpPr>
          <p:cNvPr id="4" name="Isosceles Triangle 3"/>
          <p:cNvSpPr/>
          <p:nvPr/>
        </p:nvSpPr>
        <p:spPr>
          <a:xfrm>
            <a:off x="2551611" y="4188823"/>
            <a:ext cx="1332412" cy="116694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flipV="1">
            <a:off x="4672148" y="4188824"/>
            <a:ext cx="1332412" cy="116694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lus 5"/>
          <p:cNvSpPr/>
          <p:nvPr/>
        </p:nvSpPr>
        <p:spPr>
          <a:xfrm>
            <a:off x="4086496" y="4602480"/>
            <a:ext cx="383178" cy="339634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qual 6"/>
          <p:cNvSpPr/>
          <p:nvPr/>
        </p:nvSpPr>
        <p:spPr>
          <a:xfrm>
            <a:off x="6207034" y="4602480"/>
            <a:ext cx="452845" cy="339634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lowchart: Data 7"/>
          <p:cNvSpPr/>
          <p:nvPr/>
        </p:nvSpPr>
        <p:spPr>
          <a:xfrm>
            <a:off x="7036525" y="4188823"/>
            <a:ext cx="2185852" cy="1114697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0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245531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600" u="sng" dirty="0" smtClean="0"/>
              <a:t>After picking topics think of researching that topic.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For example: If you’re interested in skateboarding you may want to choose a topic such as extreme sports or sports as a whole. This will include skateboarding </a:t>
            </a:r>
            <a:r>
              <a:rPr lang="en-US" sz="2400" dirty="0" smtClean="0"/>
              <a:t>but not limit you to just that.</a:t>
            </a:r>
          </a:p>
        </p:txBody>
      </p:sp>
      <p:pic>
        <p:nvPicPr>
          <p:cNvPr id="1026" name="Picture 2" descr="Image result for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70552">
            <a:off x="6879771" y="2066533"/>
            <a:ext cx="4346528" cy="4346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741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Interests cont</a:t>
            </a:r>
            <a:r>
              <a:rPr lang="en-US" dirty="0"/>
              <a:t>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663543" cy="402336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My case: I was interested in engineering, however, I chose a specific field of engineering I was interested in to research. I chose nuclear as a whole rather than specifically nuclear engineering.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Make sure you’re picking a topic that can be broadly and easily researched.</a:t>
            </a:r>
          </a:p>
          <a:p>
            <a:endParaRPr lang="en-US" dirty="0"/>
          </a:p>
        </p:txBody>
      </p:sp>
      <p:pic>
        <p:nvPicPr>
          <p:cNvPr id="2050" name="Picture 2" descr="Image result for resear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05909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0422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Paper 2 vs Paper 3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After picking your topics, try to imagine your topics as a presentation or as an essay.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Certain topics are easier for each paper.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Assign your topics to the paper that would be the most comfortable for you.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Would you rather write an essay on sports or do a presentation on sports?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Would you rather write an essay on global warming or do a presentation on global warming?</a:t>
            </a:r>
          </a:p>
          <a:p>
            <a:pPr marL="201168" lvl="1" indent="0">
              <a:buNone/>
            </a:pPr>
            <a:endParaRPr lang="en-US" sz="2000" dirty="0"/>
          </a:p>
        </p:txBody>
      </p:sp>
      <p:pic>
        <p:nvPicPr>
          <p:cNvPr id="3074" name="Picture 2" descr="Image result for pape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412" y="3966956"/>
            <a:ext cx="2253932" cy="23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pape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901" y="3966956"/>
            <a:ext cx="2253932" cy="234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94077" y="4756159"/>
            <a:ext cx="20029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VS.</a:t>
            </a:r>
            <a:endParaRPr lang="en-US" sz="44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2330" y="46022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594005" y="46022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45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 for Paper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037806"/>
            <a:ext cx="6400800" cy="383128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Consider this when assigning a topic to paper </a:t>
            </a:r>
            <a:r>
              <a:rPr lang="en-US" sz="2400" dirty="0" smtClean="0"/>
              <a:t>2.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You want a topic that can </a:t>
            </a:r>
            <a:r>
              <a:rPr lang="en-US" sz="2400" dirty="0" smtClean="0"/>
              <a:t>be analyzed consistently and logically in an essay format</a:t>
            </a:r>
            <a:endParaRPr lang="en-US" sz="2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Any topics heavy with statistics are easier to write about rather than present 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Emotional topics can lead to a clear slant in your TWO-SIDED paper.</a:t>
            </a:r>
          </a:p>
          <a:p>
            <a:pPr marL="201168" lvl="1" indent="0">
              <a:buNone/>
            </a:pPr>
            <a:endParaRPr lang="en-US" sz="2200" dirty="0"/>
          </a:p>
        </p:txBody>
      </p:sp>
      <p:pic>
        <p:nvPicPr>
          <p:cNvPr id="4098" name="Picture 2" descr="Image result for essa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90" b="98718" l="9890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257088"/>
            <a:ext cx="6934200" cy="52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903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 result for present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4317" y1="51045" x2="14317" y2="51045"/>
                        <a14:foregroundMark x1="17756" y1="81182" x2="91091" y2="92636"/>
                        <a14:foregroundMark x1="5439" y1="93727" x2="20944" y2="92636"/>
                        <a14:foregroundMark x1="10378" y1="79500" x2="13192" y2="33091"/>
                        <a14:foregroundMark x1="19287" y1="44773" x2="24633" y2="42727"/>
                        <a14:backgroundMark x1="7721" y1="9818" x2="88809" y2="71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45182"/>
            <a:ext cx="12192000" cy="838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8297" y="394977"/>
            <a:ext cx="10058400" cy="1450757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Topics for Paper 3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3566" y="1845734"/>
            <a:ext cx="8752114" cy="261305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Consider this when assigning a topic to paper 3.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You want a topic that can be pushed with emotion and can be personally conveyed.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It’s hard to be personal when rambling about statistics on power consumption.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On the other hand, If you were presenting on child slavery there are many manners of emotion that can be conveyed with a presentation on that topic</a:t>
            </a:r>
            <a:r>
              <a:rPr lang="en-US" dirty="0" smtClean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This is not needed, just recommended.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Choose/assign a topic that can grasp the audience’s attention.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88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 result for present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4317" y1="51045" x2="14317" y2="51045"/>
                        <a14:foregroundMark x1="17756" y1="81182" x2="91091" y2="92636"/>
                        <a14:foregroundMark x1="5439" y1="93727" x2="20944" y2="92636"/>
                        <a14:foregroundMark x1="10378" y1="79500" x2="13192" y2="33091"/>
                        <a14:foregroundMark x1="19287" y1="44773" x2="24633" y2="42727"/>
                        <a14:backgroundMark x1="7721" y1="9818" x2="88809" y2="719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045182"/>
            <a:ext cx="12192000" cy="838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754" y="394977"/>
            <a:ext cx="10058400" cy="1450757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Topics for Paper </a:t>
            </a:r>
            <a:r>
              <a:rPr lang="en-US" dirty="0" smtClean="0">
                <a:solidFill>
                  <a:schemeClr val="accent1"/>
                </a:solidFill>
              </a:rPr>
              <a:t>3 cont.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3234" y="1845734"/>
            <a:ext cx="8682446" cy="402336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Something special when considering assigning a topic to paper 3 is that it is a group topic.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Make sure the topic can be split up into different aspects such as economic, social, ethical, or environmental.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One other detail is that Paper 3 must be applicable to a local problem.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802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Questions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Are you interested in the topic?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Can it be researched thoroughly?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Is it easy to research and find solid information on?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Can you form a proper question with the topic?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Is it a topic better for presenting?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 smtClean="0"/>
              <a:t>Or is it stronger to </a:t>
            </a:r>
            <a:r>
              <a:rPr lang="en-US" sz="2400" dirty="0" smtClean="0"/>
              <a:t>write </a:t>
            </a:r>
            <a:r>
              <a:rPr lang="en-US" sz="2400" dirty="0" smtClean="0"/>
              <a:t>on it?</a:t>
            </a:r>
            <a:endParaRPr lang="en-US" sz="2400" dirty="0"/>
          </a:p>
        </p:txBody>
      </p:sp>
      <p:sp>
        <p:nvSpPr>
          <p:cNvPr id="4" name="AutoShape 2" descr="Image result for question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 descr="Image result for thumbs up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177" y="2064083"/>
            <a:ext cx="3600594" cy="358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67</TotalTime>
  <Words>499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Retrospect</vt:lpstr>
      <vt:lpstr>How to Choose a Topic for Paper 2 and Paper 3</vt:lpstr>
      <vt:lpstr>Interests</vt:lpstr>
      <vt:lpstr>Interests</vt:lpstr>
      <vt:lpstr>Interests cont.</vt:lpstr>
      <vt:lpstr>Paper 2 vs Paper 3 Topics</vt:lpstr>
      <vt:lpstr>Topics for Paper 2</vt:lpstr>
      <vt:lpstr>Topics for Paper 3</vt:lpstr>
      <vt:lpstr>Topics for Paper 3 cont.</vt:lpstr>
      <vt:lpstr>Overall Questions to Consider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Choose a Topic for Paper 2 and Paper 3</dc:title>
  <dc:creator>SCIALDONE VINCENT PATRIC</dc:creator>
  <cp:lastModifiedBy>SCIALDONE VINCENT PATRIC</cp:lastModifiedBy>
  <cp:revision>12</cp:revision>
  <dcterms:created xsi:type="dcterms:W3CDTF">2017-05-10T15:16:57Z</dcterms:created>
  <dcterms:modified xsi:type="dcterms:W3CDTF">2017-05-16T15:31:44Z</dcterms:modified>
</cp:coreProperties>
</file>